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Roboto Medium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jHWwAPqbF4cYvmouvQzmGulMLf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72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166ecf517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6166ecf517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166ecf517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6166ecf517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166ecf517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6166ecf517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166ecf51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6166ecf51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166ecf51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g6166ecf51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166ecf51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6166ecf51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166ecf517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6166ecf517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166ecf517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6166ecf517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166ecf517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6166ecf517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166ecf517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6166ecf517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5" Type="http://schemas.openxmlformats.org/officeDocument/2006/relationships/image" Target="../media/image11.jp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jp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Плюсы и минусы Linux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166ecf517_2_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Баги</a:t>
            </a:r>
            <a:endParaRPr dirty="0"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8" name="Google Shape;138;g6166ecf517_2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4782" y="1017729"/>
            <a:ext cx="6234430" cy="35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166ecf517_2_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Освоение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45" name="Google Shape;145;g6166ecf517_2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2471" y="1017725"/>
            <a:ext cx="4659067" cy="34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166ecf517_2_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GitHub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g6166ecf517_2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1075" y="1017725"/>
            <a:ext cx="3521850" cy="35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Востребованность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925" y="1291608"/>
            <a:ext cx="2286000" cy="2560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7350" y="445030"/>
            <a:ext cx="2286000" cy="277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0" y="3429000"/>
            <a:ext cx="2286000" cy="171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3428996"/>
            <a:ext cx="2286000" cy="1714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8000" y="3430896"/>
            <a:ext cx="2286000" cy="171070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 txBox="1"/>
          <p:nvPr/>
        </p:nvSpPr>
        <p:spPr>
          <a:xfrm>
            <a:off x="657450" y="3056200"/>
            <a:ext cx="9711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Сервера</a:t>
            </a:r>
            <a:endParaRPr sz="15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3045300" y="3056200"/>
            <a:ext cx="7674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CERN</a:t>
            </a:r>
            <a:endParaRPr sz="1500"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4620000" y="3056200"/>
            <a:ext cx="21900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Фондовая биржа (NY)</a:t>
            </a:r>
            <a:endParaRPr sz="1500"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6906000" y="3056200"/>
            <a:ext cx="21900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Суперкомпьютеры</a:t>
            </a:r>
            <a:endParaRPr sz="1500"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9" name="Google Shape;69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3429000"/>
            <a:ext cx="2286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166ecf517_0_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Стоимость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5" name="Google Shape;75;g6166ecf517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8520600" cy="35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166ecf517_0_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Большой выбор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1" name="Google Shape;81;g6166ecf517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5750" y="1017725"/>
            <a:ext cx="5512510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166ecf517_0_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Приложения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7" name="Google Shape;87;g6166ecf517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115" y="1433396"/>
            <a:ext cx="1418750" cy="138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6166ecf517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5809" y="1257522"/>
            <a:ext cx="1418750" cy="14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6166ecf517_0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400" y="1103775"/>
            <a:ext cx="1418749" cy="141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6166ecf517_0_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66588" y="2400663"/>
            <a:ext cx="1035125" cy="10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6166ecf517_0_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300" y="3015663"/>
            <a:ext cx="1327125" cy="13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6166ecf517_0_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21049" y="3173600"/>
            <a:ext cx="1768150" cy="17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6166ecf517_0_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53875" y="3095275"/>
            <a:ext cx="1167900" cy="11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6166ecf517_0_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2372" y="1786775"/>
            <a:ext cx="1418750" cy="14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6166ecf517_0_5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97200" y="2400675"/>
            <a:ext cx="1233725" cy="12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6166ecf517_0_5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4825" y="3594000"/>
            <a:ext cx="1233725" cy="12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6166ecf517_0_5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72000" y="666063"/>
            <a:ext cx="1905000" cy="19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6166ecf517_0_5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45763" y="2400673"/>
            <a:ext cx="1567675" cy="15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6166ecf517_0_5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841500" y="3015662"/>
            <a:ext cx="1327125" cy="13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6166ecf517_0_5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73913" y="2007550"/>
            <a:ext cx="1167900" cy="11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6166ecf517_0_5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144547" y="588800"/>
            <a:ext cx="1418750" cy="14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6166ecf517_0_5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571997" y="4083949"/>
            <a:ext cx="3866122" cy="8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6166ecf517_0_5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169188" y="1257528"/>
            <a:ext cx="1089350" cy="108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6166ecf517_0_5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728300" y="1766988"/>
            <a:ext cx="1418750" cy="14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6166ecf517_0_5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441063" y="2455350"/>
            <a:ext cx="1458325" cy="14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6166ecf517_0_5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168625" y="3531013"/>
            <a:ext cx="1167900" cy="11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166ecf517_2_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Настраиваемый интерфейс (тема Gmac)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2" name="Google Shape;112;g6166ecf517_2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719" y="1017725"/>
            <a:ext cx="6316567" cy="355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166ecf517_2_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Настраиваемый интерфейс (тема Windows 7)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8" name="Google Shape;118;g6166ecf517_2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85" y="1017725"/>
            <a:ext cx="5642041" cy="352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166ecf517_2_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Безопасность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4" name="Google Shape;124;g6166ecf517_2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750" y="1017725"/>
            <a:ext cx="3511000" cy="35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6166ecf517_2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10" y="1017725"/>
            <a:ext cx="4604590" cy="35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6166ecf517_2_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9025" y="222513"/>
            <a:ext cx="1017725" cy="10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166ecf517_2_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B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Скорость</a:t>
            </a:r>
            <a:endParaRPr>
              <a:solidFill>
                <a:srgbClr val="FF8B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" name="Google Shape;132;g6166ecf517_2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05" y="1017725"/>
            <a:ext cx="8398382" cy="35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</Words>
  <Application>Microsoft Office PowerPoint</Application>
  <PresentationFormat>Экран (16:9)</PresentationFormat>
  <Paragraphs>16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Roboto Medium</vt:lpstr>
      <vt:lpstr>Arial</vt:lpstr>
      <vt:lpstr>Simple Dark</vt:lpstr>
      <vt:lpstr>Плюсы и минусы Linux</vt:lpstr>
      <vt:lpstr>Востребованность</vt:lpstr>
      <vt:lpstr>Стоимость</vt:lpstr>
      <vt:lpstr>Большой выбор</vt:lpstr>
      <vt:lpstr>Приложения</vt:lpstr>
      <vt:lpstr>Настраиваемый интерфейс (тема Gmac)</vt:lpstr>
      <vt:lpstr>Настраиваемый интерфейс (тема Windows 7)</vt:lpstr>
      <vt:lpstr>Безопасность</vt:lpstr>
      <vt:lpstr>Скорость</vt:lpstr>
      <vt:lpstr>Баги</vt:lpstr>
      <vt:lpstr>Освоение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Плюсы и минусы Linux</dc:title>
  <cp:lastModifiedBy>Матвей Плохов</cp:lastModifiedBy>
  <cp:revision>1</cp:revision>
  <dcterms:modified xsi:type="dcterms:W3CDTF">2019-09-28T15:13:38Z</dcterms:modified>
</cp:coreProperties>
</file>